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0" autoAdjust="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1050" y="9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holding certificates&#10;&#10;Description automatically generated">
            <a:extLst>
              <a:ext uri="{FF2B5EF4-FFF2-40B4-BE49-F238E27FC236}">
                <a16:creationId xmlns:a16="http://schemas.microsoft.com/office/drawing/2014/main" id="{80ABF7CC-0939-8943-3163-34050D4E1E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0"/>
            <a:ext cx="7772400" cy="1004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4010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244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85F21-60D9-4BCC-9A67-53A794145DB0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7E9C1-0DE0-486B-A1F9-761FCB04F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60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244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85F21-60D9-4BCC-9A67-53A794145DB0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7E9C1-0DE0-486B-A1F9-761FCB04F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364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85F21-60D9-4BCC-9A67-53A794145DB0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7E9C1-0DE0-486B-A1F9-761FCB04F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0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85F21-60D9-4BCC-9A67-53A794145DB0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7E9C1-0DE0-486B-A1F9-761FCB04F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3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85F21-60D9-4BCC-9A67-53A794145DB0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7E9C1-0DE0-486B-A1F9-761FCB04F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13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85F21-60D9-4BCC-9A67-53A794145DB0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7E9C1-0DE0-486B-A1F9-761FCB04F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019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85F21-60D9-4BCC-9A67-53A794145DB0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7E9C1-0DE0-486B-A1F9-761FCB04F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12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85F21-60D9-4BCC-9A67-53A794145DB0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7E9C1-0DE0-486B-A1F9-761FCB04F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840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85F21-60D9-4BCC-9A67-53A794145DB0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7E9C1-0DE0-486B-A1F9-761FCB04F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17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85F21-60D9-4BCC-9A67-53A794145DB0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7E9C1-0DE0-486B-A1F9-761FCB04F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70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85F21-60D9-4BCC-9A67-53A794145DB0}" type="datetimeFigureOut">
              <a:rPr lang="en-US" smtClean="0"/>
              <a:t>1/30/2024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7E9C1-0DE0-486B-A1F9-761FCB04F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993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tar: 16 Points 26">
            <a:extLst>
              <a:ext uri="{FF2B5EF4-FFF2-40B4-BE49-F238E27FC236}">
                <a16:creationId xmlns:a16="http://schemas.microsoft.com/office/drawing/2014/main" id="{B72D2145-9418-9D47-BDF2-F2B26A743EF7}"/>
              </a:ext>
            </a:extLst>
          </p:cNvPr>
          <p:cNvSpPr/>
          <p:nvPr/>
        </p:nvSpPr>
        <p:spPr>
          <a:xfrm>
            <a:off x="300937" y="5887836"/>
            <a:ext cx="1354730" cy="1302612"/>
          </a:xfrm>
          <a:prstGeom prst="star16">
            <a:avLst/>
          </a:prstGeom>
          <a:solidFill>
            <a:srgbClr val="FFCC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owchart: Alternate Process 23">
            <a:extLst>
              <a:ext uri="{FF2B5EF4-FFF2-40B4-BE49-F238E27FC236}">
                <a16:creationId xmlns:a16="http://schemas.microsoft.com/office/drawing/2014/main" id="{82612530-97AF-7680-A0CF-FE3466033666}"/>
              </a:ext>
            </a:extLst>
          </p:cNvPr>
          <p:cNvSpPr/>
          <p:nvPr/>
        </p:nvSpPr>
        <p:spPr>
          <a:xfrm>
            <a:off x="1935446" y="7892074"/>
            <a:ext cx="3955583" cy="1636845"/>
          </a:xfrm>
          <a:prstGeom prst="flowChartAlternateProcess">
            <a:avLst/>
          </a:prstGeom>
          <a:solidFill>
            <a:srgbClr val="FFCC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logo with people and leaves&#10;&#10;Description automatically generated">
            <a:extLst>
              <a:ext uri="{FF2B5EF4-FFF2-40B4-BE49-F238E27FC236}">
                <a16:creationId xmlns:a16="http://schemas.microsoft.com/office/drawing/2014/main" id="{A2018051-BDD0-A6AB-1E0F-4D031D37F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536" y="4448824"/>
            <a:ext cx="2043333" cy="207433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634746A-225B-3AED-51F7-5A407885BA2C}"/>
              </a:ext>
            </a:extLst>
          </p:cNvPr>
          <p:cNvSpPr txBox="1"/>
          <p:nvPr/>
        </p:nvSpPr>
        <p:spPr>
          <a:xfrm>
            <a:off x="231958" y="7213435"/>
            <a:ext cx="730580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The Long Nguyen and Kimmy Duong  Scholarship Program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9916E7-64A2-26CB-645C-FFEFB03CE000}"/>
              </a:ext>
            </a:extLst>
          </p:cNvPr>
          <p:cNvSpPr txBox="1"/>
          <p:nvPr/>
        </p:nvSpPr>
        <p:spPr>
          <a:xfrm>
            <a:off x="235416" y="9126972"/>
            <a:ext cx="184120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kern="0" dirty="0">
                <a:latin typeface="Arial" panose="020B0604020202020204" pitchFamily="34" charset="0"/>
                <a:cs typeface="Arial" panose="020B0604020202020204" pitchFamily="34" charset="0"/>
              </a:rPr>
              <a:t>Renewable up to 4 years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84BAED-D3FC-999C-61CD-226E7CC49913}"/>
              </a:ext>
            </a:extLst>
          </p:cNvPr>
          <p:cNvSpPr txBox="1"/>
          <p:nvPr/>
        </p:nvSpPr>
        <p:spPr>
          <a:xfrm>
            <a:off x="1622861" y="6378960"/>
            <a:ext cx="450668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spc="-20" dirty="0">
                <a:latin typeface="Arial" panose="020B0604020202020204" pitchFamily="34" charset="0"/>
                <a:cs typeface="Arial" panose="020B0604020202020204" pitchFamily="34" charset="0"/>
              </a:rPr>
              <a:t>The Kimmy Duong Foundation Announces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D6C6CA-92E4-7F7C-3BD2-66406F829B56}"/>
              </a:ext>
            </a:extLst>
          </p:cNvPr>
          <p:cNvSpPr txBox="1"/>
          <p:nvPr/>
        </p:nvSpPr>
        <p:spPr>
          <a:xfrm>
            <a:off x="2112719" y="6599287"/>
            <a:ext cx="352697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000" b="1" dirty="0">
                <a:ln w="19050">
                  <a:solidFill>
                    <a:srgbClr val="002060"/>
                  </a:solidFill>
                  <a:prstDash val="solid"/>
                </a:ln>
                <a:solidFill>
                  <a:srgbClr val="FFC000"/>
                </a:solidFill>
                <a:latin typeface="Franklin Gothic Heavy" panose="020B0903020102020204" pitchFamily="34" charset="0"/>
                <a:cs typeface="Arial" panose="020B0604020202020204" pitchFamily="34" charset="0"/>
              </a:rPr>
              <a:t>2024 - 2025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84CD2E-85CA-BE17-A0F4-E8E7746763A9}"/>
              </a:ext>
            </a:extLst>
          </p:cNvPr>
          <p:cNvSpPr txBox="1"/>
          <p:nvPr/>
        </p:nvSpPr>
        <p:spPr>
          <a:xfrm>
            <a:off x="5839706" y="7812224"/>
            <a:ext cx="183032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kern="0" dirty="0">
                <a:latin typeface="Arial" panose="020B0604020202020204" pitchFamily="34" charset="0"/>
                <a:cs typeface="Arial" panose="020B0604020202020204" pitchFamily="34" charset="0"/>
              </a:rPr>
              <a:t>Scan QR Code for Application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38C062-17DE-4ED2-5ACF-42A3935EFDE3}"/>
              </a:ext>
            </a:extLst>
          </p:cNvPr>
          <p:cNvSpPr txBox="1"/>
          <p:nvPr/>
        </p:nvSpPr>
        <p:spPr>
          <a:xfrm>
            <a:off x="126227" y="9635872"/>
            <a:ext cx="75438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LINK: thekimmyduongfoundation.org/portfolio/applying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B61BF8-A234-1875-9553-9847D1F07F6C}"/>
              </a:ext>
            </a:extLst>
          </p:cNvPr>
          <p:cNvSpPr txBox="1"/>
          <p:nvPr/>
        </p:nvSpPr>
        <p:spPr>
          <a:xfrm>
            <a:off x="2058041" y="7966112"/>
            <a:ext cx="3691810" cy="15234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300"/>
              </a:spcAft>
            </a:pPr>
            <a:r>
              <a:rPr lang="en-US" sz="1200" b="1" kern="0" spc="-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University of Maryland (UMD-CP, UMB, UMBC)</a:t>
            </a:r>
          </a:p>
          <a:p>
            <a:pPr algn="ctr">
              <a:spcAft>
                <a:spcPts val="300"/>
              </a:spcAft>
            </a:pPr>
            <a:r>
              <a:rPr lang="en-US" sz="1200" b="1" kern="0" spc="-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George Mason University (GMU)</a:t>
            </a:r>
          </a:p>
          <a:p>
            <a:pPr algn="ctr">
              <a:spcAft>
                <a:spcPts val="300"/>
              </a:spcAft>
            </a:pPr>
            <a:r>
              <a:rPr lang="en-US" sz="1200" b="1" kern="0" spc="-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 Community College (NOVA)</a:t>
            </a:r>
          </a:p>
          <a:p>
            <a:pPr algn="ctr">
              <a:spcAft>
                <a:spcPts val="300"/>
              </a:spcAft>
            </a:pPr>
            <a:r>
              <a:rPr lang="en-US" sz="1200" b="1" kern="0" spc="-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Virginia Tech (VT)</a:t>
            </a:r>
          </a:p>
          <a:p>
            <a:pPr algn="ctr">
              <a:spcAft>
                <a:spcPts val="300"/>
              </a:spcAft>
            </a:pPr>
            <a:r>
              <a:rPr lang="en-US" sz="1200" b="1" kern="0" spc="-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Virginia (UVA)</a:t>
            </a:r>
          </a:p>
          <a:p>
            <a:pPr algn="ctr">
              <a:spcAft>
                <a:spcPts val="300"/>
              </a:spcAft>
            </a:pPr>
            <a:r>
              <a:rPr lang="en-US" sz="1200" b="1" kern="0" spc="-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Virginia Commonwealth University (VCU)</a:t>
            </a:r>
          </a:p>
          <a:p>
            <a:pPr algn="ctr">
              <a:spcAft>
                <a:spcPts val="300"/>
              </a:spcAft>
            </a:pPr>
            <a:r>
              <a:rPr lang="en-US" sz="1200" b="1" kern="0" spc="-2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Montgomery College (MC)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8AF684-EBA6-FA8D-53C3-34498E1DD7DC}"/>
              </a:ext>
            </a:extLst>
          </p:cNvPr>
          <p:cNvSpPr txBox="1"/>
          <p:nvPr/>
        </p:nvSpPr>
        <p:spPr>
          <a:xfrm>
            <a:off x="424306" y="6355696"/>
            <a:ext cx="110799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DEADLINE</a:t>
            </a:r>
          </a:p>
          <a:p>
            <a:pPr algn="ctr"/>
            <a:r>
              <a:rPr lang="en-US" sz="14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03/29/24</a:t>
            </a:r>
          </a:p>
        </p:txBody>
      </p:sp>
      <p:pic>
        <p:nvPicPr>
          <p:cNvPr id="21" name="Picture 20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8CFE0068-C7BD-F59B-FF88-32EB6C3633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352" y="8024637"/>
            <a:ext cx="1313805" cy="131380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28F8192-6284-8E74-500D-8556655A0323}"/>
              </a:ext>
            </a:extLst>
          </p:cNvPr>
          <p:cNvSpPr txBox="1"/>
          <p:nvPr/>
        </p:nvSpPr>
        <p:spPr>
          <a:xfrm>
            <a:off x="1898410" y="7617332"/>
            <a:ext cx="395558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FOR THE FOLLOWING SCHOOLS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65A365-5B56-CBFD-58D0-DE3923EE9E68}"/>
              </a:ext>
            </a:extLst>
          </p:cNvPr>
          <p:cNvSpPr txBox="1"/>
          <p:nvPr/>
        </p:nvSpPr>
        <p:spPr>
          <a:xfrm>
            <a:off x="216834" y="8015342"/>
            <a:ext cx="1841207" cy="8156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600" b="1" kern="0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Diamond Prize - $3000</a:t>
            </a:r>
          </a:p>
          <a:p>
            <a:pPr>
              <a:spcAft>
                <a:spcPts val="300"/>
              </a:spcAft>
            </a:pPr>
            <a:r>
              <a:rPr lang="en-US" sz="1600" b="1" kern="0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Gold Prize - $2000</a:t>
            </a:r>
          </a:p>
          <a:p>
            <a:pPr>
              <a:spcAft>
                <a:spcPts val="300"/>
              </a:spcAft>
            </a:pPr>
            <a:r>
              <a:rPr lang="en-US" sz="1600" b="1" kern="0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Silver Prize - $1000</a:t>
            </a:r>
          </a:p>
        </p:txBody>
      </p:sp>
    </p:spTree>
    <p:extLst>
      <p:ext uri="{BB962C8B-B14F-4D97-AF65-F5344CB8AC3E}">
        <p14:creationId xmlns:p14="http://schemas.microsoft.com/office/powerpoint/2010/main" val="467841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94</TotalTime>
  <Words>102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Franklin Gothic Heavy</vt:lpstr>
      <vt:lpstr>Trade Gothic Next HvyCd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Nguyen, (Graphic Artist) Long An</dc:creator>
  <cp:lastModifiedBy>Duong, Kimmy</cp:lastModifiedBy>
  <cp:revision>11</cp:revision>
  <dcterms:created xsi:type="dcterms:W3CDTF">2024-01-22T17:51:15Z</dcterms:created>
  <dcterms:modified xsi:type="dcterms:W3CDTF">2024-01-30T18:13:40Z</dcterms:modified>
</cp:coreProperties>
</file>